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2" autoAdjust="0"/>
    <p:restoredTop sz="80680" autoAdjust="0"/>
  </p:normalViewPr>
  <p:slideViewPr>
    <p:cSldViewPr snapToGrid="0">
      <p:cViewPr varScale="1">
        <p:scale>
          <a:sx n="102" d="100"/>
          <a:sy n="102" d="100"/>
        </p:scale>
        <p:origin x="1936" y="17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12/28/25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12/28/25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12/28/25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12/28/25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12/28/25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12/28/25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12/28/25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12/28/25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12/28/25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12/28/25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12/28/25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12/28/25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Mitch Wand, and Rob Simmons</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7887346" cy="4351338"/>
          </a:xfrm>
        </p:spPr>
        <p:txBody>
          <a:bodyPr>
            <a:normAutofit fontScale="85000" lnSpcReduction="10000"/>
          </a:bodyPr>
          <a:lstStyle/>
          <a:p>
            <a:r>
              <a:rPr lang="en-US"/>
              <a:t>We want to be the #1 spot for people who want the social experience of watching Twitch™ but for turn-based games</a:t>
            </a:r>
          </a:p>
          <a:p>
            <a:endParaRPr lang="en-US"/>
          </a:p>
          <a:p>
            <a:pPr lvl="1"/>
            <a:r>
              <a:rPr lang="en-US"/>
              <a:t>(Demo)</a:t>
            </a:r>
          </a:p>
          <a:p>
            <a:endParaRPr lang="en-US"/>
          </a:p>
          <a:p>
            <a:r>
              <a:rPr lang="en-US"/>
              <a:t>CS 4530 is part traditional academic course, part “having a new software job” simulation</a:t>
            </a:r>
          </a:p>
          <a:p>
            <a:r>
              <a:rPr lang="en-US"/>
              <a:t>The individual projects are like “onboarding” projects, and the group project is a scaled-down version of actual product delivery</a:t>
            </a:r>
          </a:p>
          <a:p>
            <a:r>
              <a:rPr lang="en-US"/>
              <a:t>Course staff have a secondary role as part of this simulation</a:t>
            </a:r>
          </a:p>
          <a:p>
            <a:pPr lvl="1"/>
            <a:endParaRPr lang="en-US"/>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are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work </a:t>
            </a:r>
            <a:r>
              <a:rPr lang="en-US" dirty="0"/>
              <a:t>team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/post/3lmt3coqvqk2w</a:t>
            </a: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there are sophisticated TypeScript-powered tools for navigating codebases in VS Code (which don’t require a subscription). You should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14753</TotalTime>
  <Words>3181</Words>
  <Application>Microsoft Macintosh PowerPoint</Application>
  <PresentationFormat>Widescreen</PresentationFormat>
  <Paragraphs>358</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Academic Integrity &amp; LLM-based Tools</vt:lpstr>
      <vt:lpstr>Academic Integrity &amp; LLM-based Tools</vt:lpstr>
      <vt:lpstr>Academic Integrity &amp; LLM-based Tools</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98</cp:revision>
  <dcterms:created xsi:type="dcterms:W3CDTF">2021-01-07T15:19:22Z</dcterms:created>
  <dcterms:modified xsi:type="dcterms:W3CDTF">2025-12-29T13:47:14Z</dcterms:modified>
</cp:coreProperties>
</file>